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70" r:id="rId5"/>
    <p:sldId id="271" r:id="rId6"/>
    <p:sldId id="272" r:id="rId7"/>
    <p:sldId id="273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4D12-BE01-4FF6-89C7-08E720543906}" type="datetimeFigureOut">
              <a:rPr lang="ro-RO" smtClean="0"/>
              <a:t>25.01.2015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76CC-0145-4268-B578-8CB52E84A6E0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4D12-BE01-4FF6-89C7-08E720543906}" type="datetimeFigureOut">
              <a:rPr lang="ro-RO" smtClean="0"/>
              <a:t>25.01.2015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76CC-0145-4268-B578-8CB52E84A6E0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4D12-BE01-4FF6-89C7-08E720543906}" type="datetimeFigureOut">
              <a:rPr lang="ro-RO" smtClean="0"/>
              <a:t>25.01.2015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76CC-0145-4268-B578-8CB52E84A6E0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4D12-BE01-4FF6-89C7-08E720543906}" type="datetimeFigureOut">
              <a:rPr lang="ro-RO" smtClean="0"/>
              <a:t>25.01.2015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76CC-0145-4268-B578-8CB52E84A6E0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4D12-BE01-4FF6-89C7-08E720543906}" type="datetimeFigureOut">
              <a:rPr lang="ro-RO" smtClean="0"/>
              <a:t>25.01.2015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76CC-0145-4268-B578-8CB52E84A6E0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4D12-BE01-4FF6-89C7-08E720543906}" type="datetimeFigureOut">
              <a:rPr lang="ro-RO" smtClean="0"/>
              <a:t>25.01.2015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76CC-0145-4268-B578-8CB52E84A6E0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4D12-BE01-4FF6-89C7-08E720543906}" type="datetimeFigureOut">
              <a:rPr lang="ro-RO" smtClean="0"/>
              <a:t>25.01.2015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76CC-0145-4268-B578-8CB52E84A6E0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4D12-BE01-4FF6-89C7-08E720543906}" type="datetimeFigureOut">
              <a:rPr lang="ro-RO" smtClean="0"/>
              <a:t>25.01.2015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76CC-0145-4268-B578-8CB52E84A6E0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4D12-BE01-4FF6-89C7-08E720543906}" type="datetimeFigureOut">
              <a:rPr lang="ro-RO" smtClean="0"/>
              <a:t>25.01.2015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76CC-0145-4268-B578-8CB52E84A6E0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4D12-BE01-4FF6-89C7-08E720543906}" type="datetimeFigureOut">
              <a:rPr lang="ro-RO" smtClean="0"/>
              <a:t>25.01.2015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76CC-0145-4268-B578-8CB52E84A6E0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4D12-BE01-4FF6-89C7-08E720543906}" type="datetimeFigureOut">
              <a:rPr lang="ro-RO" smtClean="0"/>
              <a:t>25.01.2015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76CC-0145-4268-B578-8CB52E84A6E0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34D12-BE01-4FF6-89C7-08E720543906}" type="datetimeFigureOut">
              <a:rPr lang="ro-RO" smtClean="0"/>
              <a:t>25.01.2015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376CC-0145-4268-B578-8CB52E84A6E0}" type="slidenum">
              <a:rPr lang="ro-RO" smtClean="0"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5214974"/>
          </a:xfrm>
        </p:spPr>
        <p:txBody>
          <a:bodyPr>
            <a:normAutofit/>
          </a:bodyPr>
          <a:lstStyle/>
          <a:p>
            <a:pPr algn="r"/>
            <a:r>
              <a:rPr lang="ro-RO" sz="4800" dirty="0" smtClean="0">
                <a:latin typeface="Times New Roman" pitchFamily="18" charset="0"/>
                <a:cs typeface="Times New Roman" pitchFamily="18" charset="0"/>
              </a:rPr>
              <a:t>SĂPTĂMÂNA ISTORIEI IEŞENE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3200" dirty="0" smtClean="0">
                <a:latin typeface="Times New Roman" pitchFamily="18" charset="0"/>
                <a:cs typeface="Times New Roman" pitchFamily="18" charset="0"/>
              </a:rPr>
              <a:t>LICEUL TEORETIC DE INFORMATICĂ GRIGORE MOISIL IAŞI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Organizator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: Cercul de Istorie „Privire în trecut”</a:t>
            </a:r>
            <a:br>
              <a:rPr lang="ro-RO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Profesor coordonator: Maria Rados</a:t>
            </a:r>
            <a:br>
              <a:rPr lang="ro-RO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Data derulării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: 19-25 IANUARIE 2015 </a:t>
            </a:r>
            <a:br>
              <a:rPr lang="ro-RO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2400" dirty="0" smtClean="0">
                <a:latin typeface="Times New Roman" pitchFamily="18" charset="0"/>
                <a:cs typeface="Times New Roman" pitchFamily="18" charset="0"/>
              </a:rPr>
            </a:b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204864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i="1" dirty="0" smtClean="0"/>
              <a:t>1. MUZEUL-ECOU AL CULTURII IEŞENE</a:t>
            </a:r>
          </a:p>
          <a:p>
            <a:pPr algn="ctr"/>
            <a:r>
              <a:rPr lang="ro-RO" sz="2400" dirty="0" smtClean="0"/>
              <a:t>Lansare Broşură-</a:t>
            </a:r>
            <a:r>
              <a:rPr lang="ro-RO" sz="2400" i="1" dirty="0" smtClean="0"/>
              <a:t>Muzeul </a:t>
            </a:r>
            <a:r>
              <a:rPr lang="ro-RO" sz="2400" i="1" dirty="0"/>
              <a:t>Universităţii Al. I. Cuza </a:t>
            </a:r>
            <a:endParaRPr lang="ro-RO" sz="2400" i="1" dirty="0"/>
          </a:p>
          <a:p>
            <a:endParaRPr lang="ro-RO" sz="2400" dirty="0" smtClean="0"/>
          </a:p>
          <a:p>
            <a:pPr algn="ctr"/>
            <a:r>
              <a:rPr lang="ro-RO" sz="2400" dirty="0"/>
              <a:t>P</a:t>
            </a:r>
            <a:r>
              <a:rPr lang="ro-RO" sz="2400" dirty="0" smtClean="0"/>
              <a:t>roiect început în noiembrie 2014 </a:t>
            </a:r>
          </a:p>
          <a:p>
            <a:pPr algn="ctr"/>
            <a:r>
              <a:rPr lang="ro-RO" sz="2400" dirty="0" smtClean="0"/>
              <a:t>în parteneriat  </a:t>
            </a:r>
            <a:r>
              <a:rPr lang="ro-RO" sz="2400" dirty="0"/>
              <a:t>cu Fundaţia Iaşi-Capitală culturală </a:t>
            </a:r>
            <a:r>
              <a:rPr lang="ro-RO" sz="2400" dirty="0" smtClean="0"/>
              <a:t>europeană</a:t>
            </a:r>
          </a:p>
          <a:p>
            <a:pPr algn="ctr"/>
            <a:endParaRPr lang="ro-RO" sz="2400" dirty="0"/>
          </a:p>
          <a:p>
            <a:pPr algn="ctr"/>
            <a:r>
              <a:rPr lang="ro-RO" sz="2400" dirty="0" smtClean="0"/>
              <a:t>Miercuri, 21 ianuarie 2015</a:t>
            </a:r>
          </a:p>
          <a:p>
            <a:pPr algn="ctr"/>
            <a:r>
              <a:rPr lang="ro-RO" sz="2400" dirty="0" smtClean="0"/>
              <a:t>Cabinetul de Istorie</a:t>
            </a:r>
          </a:p>
          <a:p>
            <a:pPr algn="ctr"/>
            <a:r>
              <a:rPr lang="ro-RO" sz="2400" dirty="0" smtClean="0"/>
              <a:t>2. LANSAREA CATALOGULUI </a:t>
            </a:r>
            <a:r>
              <a:rPr lang="ro-RO" sz="2400" dirty="0"/>
              <a:t>Cercului de Istorie „Privire în trecut</a:t>
            </a:r>
            <a:r>
              <a:rPr lang="ro-RO" sz="2400" dirty="0" smtClean="0"/>
              <a:t>”</a:t>
            </a:r>
          </a:p>
          <a:p>
            <a:pPr algn="ctr"/>
            <a:r>
              <a:rPr lang="ro-RO" sz="2400" dirty="0" smtClean="0"/>
              <a:t>Coordonator- Prof. Maria Rados</a:t>
            </a: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3081053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MARLEN_2013\prof. RADOS\ORGANIZATOR\CERCUL DE ISTORIE\2014-2015\Saptamana istoriei iesene\catalog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80920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997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MARLEN_2013\prof. RADOS\ORGANIZATOR\CERCUL DE ISTORIE\2014-2015\Saptamana istoriei iesene\catalog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06489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632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MARLEN_2013\prof. RADOS\ORGANIZATOR\CERCUL DE ISTORIE\2014-2015\Saptamana istoriei iesene\catalog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0891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84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772816"/>
            <a:ext cx="82809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dirty="0" smtClean="0"/>
              <a:t>25 IANUARIE 2015</a:t>
            </a:r>
          </a:p>
          <a:p>
            <a:pPr algn="ctr"/>
            <a:r>
              <a:rPr lang="ro-RO" sz="2400" dirty="0" smtClean="0"/>
              <a:t>PIESA DE TEATRU „Sub </a:t>
            </a:r>
            <a:r>
              <a:rPr lang="ro-RO" sz="2400" dirty="0"/>
              <a:t>semnul unirii”- </a:t>
            </a:r>
            <a:endParaRPr lang="ro-RO" sz="2400" dirty="0" smtClean="0"/>
          </a:p>
          <a:p>
            <a:pPr algn="ctr"/>
            <a:r>
              <a:rPr lang="ro-RO" sz="2400" i="1" dirty="0" smtClean="0"/>
              <a:t>Teatru </a:t>
            </a:r>
            <a:r>
              <a:rPr lang="ro-RO" sz="2400" i="1" dirty="0"/>
              <a:t>de </a:t>
            </a:r>
            <a:r>
              <a:rPr lang="ro-RO" sz="2400" i="1" dirty="0" smtClean="0"/>
              <a:t>umbre</a:t>
            </a:r>
          </a:p>
          <a:p>
            <a:pPr algn="ctr"/>
            <a:endParaRPr lang="ro-RO" sz="2400" i="1" dirty="0" smtClean="0"/>
          </a:p>
          <a:p>
            <a:pPr algn="ctr"/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Organizator: Cercul de Istorie „Privire în trecut”</a:t>
            </a:r>
            <a:endParaRPr lang="ro-RO" sz="2400" i="1" dirty="0"/>
          </a:p>
          <a:p>
            <a:pPr algn="ctr"/>
            <a:r>
              <a:rPr lang="ro-RO" sz="2400" i="1" dirty="0" smtClean="0"/>
              <a:t>Participanţi: </a:t>
            </a:r>
            <a:r>
              <a:rPr lang="ro-RO" sz="2400" dirty="0"/>
              <a:t>E</a:t>
            </a:r>
            <a:r>
              <a:rPr lang="ro-RO" sz="2400" dirty="0" smtClean="0"/>
              <a:t>levi şi părinţi (70 persoane)</a:t>
            </a:r>
            <a:endParaRPr lang="ro-RO" sz="2400" dirty="0"/>
          </a:p>
          <a:p>
            <a:pPr algn="ctr"/>
            <a:r>
              <a:rPr lang="ro-RO" sz="2400" i="1" dirty="0" smtClean="0"/>
              <a:t>Loc de desfăşurare: </a:t>
            </a:r>
            <a:r>
              <a:rPr lang="ro-RO" sz="2400" dirty="0" smtClean="0"/>
              <a:t>Amfiteatrul Liceului</a:t>
            </a:r>
            <a:endParaRPr lang="ro-RO" sz="2400" i="1" dirty="0" smtClean="0"/>
          </a:p>
          <a:p>
            <a:pPr algn="ctr"/>
            <a:endParaRPr lang="ro-RO" sz="2400" dirty="0" smtClean="0"/>
          </a:p>
          <a:p>
            <a:pPr algn="ctr"/>
            <a:r>
              <a:rPr lang="ro-RO" sz="2400" dirty="0" smtClean="0"/>
              <a:t>Coordonator- </a:t>
            </a:r>
            <a:r>
              <a:rPr lang="ro-RO" sz="2400" dirty="0"/>
              <a:t>Prof. Maria Rados</a:t>
            </a:r>
          </a:p>
          <a:p>
            <a:pPr algn="ctr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404706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MARLEN_2013\prof. RADOS\ORGANIZATOR\CERCUL DE ISTORIE\2014-2015\Saptamana istoriei iesene\TEATRU DE UMBRE_Unirea de la 1859\reprezentatie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568952" cy="604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073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MARLEN_2013\prof. RADOS\ORGANIZATOR\CERCUL DE ISTORIE\2014-2015\Saptamana istoriei iesene\TEATRU DE UMBRE_Unirea de la 1859\reprezentatie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7128792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56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MARLEN_2013\prof. RADOS\ORGANIZATOR\CERCUL DE ISTORIE\2014-2015\Saptamana istoriei iesene\TEATRU DE UMBRE_Unirea de la 1859\reprezentatie\10923789_831073340298864_4454415143967363008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327912" cy="619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545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MARLEN_2013\prof. RADOS\ORGANIZATOR\CERCUL DE ISTORIE\2014-2015\Saptamana istoriei iesene\TEATRU DE UMBRE_Unirea de la 1859\reprezentatie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48680"/>
            <a:ext cx="513000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57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MARLEN_2013\prof. RADOS\ORGANIZATOR\CERCUL DE ISTORIE\2014-2015\Saptamana istoriei iesene\TEATRU DE UMBRE_Unirea de la 1859\workshop\af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92872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633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>
            <a:normAutofit/>
          </a:bodyPr>
          <a:lstStyle/>
          <a:p>
            <a:r>
              <a:rPr lang="ro-RO" dirty="0"/>
              <a:t>„Sub semnul Unirii”- </a:t>
            </a:r>
            <a:r>
              <a:rPr lang="ro-RO" i="1" dirty="0"/>
              <a:t>atelier de lucru_Teatru de </a:t>
            </a:r>
            <a:r>
              <a:rPr lang="ro-RO" i="1" dirty="0" smtClean="0"/>
              <a:t>umbre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19 ianuarie 2015</a:t>
            </a:r>
          </a:p>
          <a:p>
            <a:pPr marL="0" indent="0">
              <a:buNone/>
            </a:pP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PARTICIPANŢI: Membrii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Cercului de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Istorie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„Privire în trecut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” (30 elevi)</a:t>
            </a:r>
          </a:p>
          <a:p>
            <a:pPr marL="0" indent="0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Profesor coordonator: Maria Rados</a:t>
            </a:r>
            <a:br>
              <a:rPr lang="ro-RO" sz="2400" dirty="0">
                <a:latin typeface="Times New Roman" pitchFamily="18" charset="0"/>
                <a:cs typeface="Times New Roman" pitchFamily="18" charset="0"/>
              </a:rPr>
            </a:b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Invitaţi: Prof. Ramona Comănescu (Limba şi literatura română)</a:t>
            </a:r>
          </a:p>
          <a:p>
            <a:pPr marL="0" indent="0">
              <a:buNone/>
            </a:pP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Prof. Lucian Gabriel Comănescu (Profesor de Teatru, Palatul Copiilor)</a:t>
            </a:r>
          </a:p>
          <a:p>
            <a:pPr marL="0" indent="0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Loc de desfășurare: Cabinetul de Istorie</a:t>
            </a:r>
            <a:br>
              <a:rPr lang="ro-RO" sz="2400" dirty="0">
                <a:latin typeface="Times New Roman" pitchFamily="18" charset="0"/>
                <a:cs typeface="Times New Roman" pitchFamily="18" charset="0"/>
              </a:rPr>
            </a:b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ARLEN_2013\prof. RADOS\ORGANIZATOR\CERCUL DE ISTORIE\2014-2015\Saptamana istoriei iesene\TEATRU DE UMBRE_Unirea de la 1859\worksh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85800"/>
            <a:ext cx="835292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564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ARLEN_2013\prof. RADOS\ORGANIZATOR\CERCUL DE ISTORIE\2014-2015\Saptamana istoriei iesene\TEATRU DE UMBRE_Unirea de la 1859\worksh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85800"/>
            <a:ext cx="820891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772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ARLEN_2013\prof. RADOS\ORGANIZATOR\CERCUL DE ISTORIE\2014-2015\Saptamana istoriei iesene\TEATRU DE UMBRE_Unirea de la 1859\worksh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85800"/>
            <a:ext cx="835292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197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ARLEN_2013\prof. RADOS\ORGANIZATOR\CERCUL DE ISTORIE\2014-2015\Saptamana istoriei iesene\TEATRU DE UMBRE_Unirea de la 1859\workshop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85800"/>
            <a:ext cx="842493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23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MARLEN_2013\prof. RADOS\ORGANIZATOR\CERCUL DE ISTORIE\2014-2015\Saptamana istoriei iesene\TEATRU DE UMBRE_Unirea de la 1859\worksh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85800"/>
            <a:ext cx="784887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123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MARLEN_2013\prof. RADOS\ORGANIZATOR\CERCUL DE ISTORIE\2014-2015\Saptamana istoriei iesene\TEATRU DE UMBRE_Unirea de la 1859\worksho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85800"/>
            <a:ext cx="828092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530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131</Words>
  <Application>Microsoft Office PowerPoint</Application>
  <PresentationFormat>On-screen Show (4:3)</PresentationFormat>
  <Paragraphs>26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SĂPTĂMÂNA ISTORIEI IEŞENE LICEUL TEORETIC DE INFORMATICĂ GRIGORE MOISIL IAŞI Organizator: Cercul de Istorie „Privire în trecut”  Profesor coordonator: Maria Rados  Data derulării: 19-25 IANUARIE 2015   </vt:lpstr>
      <vt:lpstr>PowerPoint Presentation</vt:lpstr>
      <vt:lpstr>„Sub semnul Unirii”- atelier de lucru_Teatru de umbre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Decembrie-România,te iubim!  Organizator: Cercul de Istorie Privire în trecut Participanți:Elevii claselor a V-a A și B Profesor coordonator: Maria Rados Profesori participanți: prof. Doina Juverdeanu prof.Maftei Ionel Data derulării 28 noiembrie 2014 2 decembrie 2014 Loc de desfășurare :sala de clasă</dc:title>
  <dc:creator>Roxy</dc:creator>
  <cp:lastModifiedBy>maria</cp:lastModifiedBy>
  <cp:revision>9</cp:revision>
  <dcterms:created xsi:type="dcterms:W3CDTF">2014-12-02T15:20:49Z</dcterms:created>
  <dcterms:modified xsi:type="dcterms:W3CDTF">2015-01-25T16:38:34Z</dcterms:modified>
</cp:coreProperties>
</file>